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eg>
</file>

<file path=ppt/media/image25.jpeg>
</file>

<file path=ppt/media/image26.jpg>
</file>

<file path=ppt/media/image27.jpeg>
</file>

<file path=ppt/media/image28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1DC0BD-CF57-42B7-8972-ABA467D3D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6269CED-8924-4BF9-A522-6159A7591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C4F312-B75B-4326-B644-4FAB6955B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53FB69-B7CA-424F-9A60-F0F92644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B8C709-F69F-4100-8907-67EE66DF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65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1C062D-6DDE-45AF-BF26-FFF541657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BADD2F9-FB45-4681-875D-7CD54E873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8FA1E1-8CFD-485D-B6A1-EE4FE8858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3B5CE5-5568-4B09-8364-5A56A30BD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5966CD-8D5E-4170-8C51-0EC88923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156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031BBCE-553A-4F64-AEDD-13E4A6C789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D2D9448-4E1D-4856-9451-50D1A784E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A5A73A-C07A-4EAE-8A74-F83CD270A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743F86-346F-4A20-B3E7-113337D4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414573-E6A5-4BA5-B47B-2A8E1EBF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972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F8333-B377-4DD0-B975-5D9DE48A8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E9B3A-B9FB-4B19-A8EF-5B18D3DD9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78D633-0213-4924-9FC0-DB152B195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BE9DD7-8BAC-40C1-812D-5AB8AC60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3741AA-7C68-446C-9C13-1AB95751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16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44F22C-E94B-4134-AAFC-31D0AF4E9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530DB6-6EEC-4BCE-94F0-AD03DBC69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B9BF8E-9481-4D1C-A5DE-1D520D5A0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09BD06-D898-4903-9C52-DA5B0D08B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A74EBD-3A2F-4D6D-AD40-EF8B9160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35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0A58E3-25DE-4EFF-BDFC-D8794253D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01BDB5-274A-409E-89F5-8F6C12815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8C362B5-6CB8-48EC-98D2-7CD604CC8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C467EC-B113-4D96-BEC7-C1CEEFBF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226167B-F6B7-41A0-A3BA-F00E549C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D3A6AA-0921-4CEE-A367-070B72E00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769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F4128A-FA2E-45C9-A51C-836D1E463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DA71D7-574D-422B-A532-FFA7896FE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4AD5B38-5328-4C61-8FFD-73FB1116A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BD08FA-2BCB-4B41-B692-AB438D226E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01B2DA1-2C8B-4640-A25A-F2C1EC6C8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A782F68-1159-4534-90E0-22FCFCB5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BC67027-99CD-46B3-8369-0D3616D93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8036649-03B5-43CA-881D-80B86230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98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AD137-B1A7-485B-A4AE-6918E005A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EA1899-7010-48C4-AA0E-D65890FF7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7C4D624-EDD4-4A7F-9542-2AD537234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1F25B53-175B-421F-BB58-75FC941DC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866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212286A-53B0-4A62-AF38-070FCAA3A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D2C5DCB-4CAF-4C81-AFCE-62357C9F0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A178FB-834B-472D-B780-C904597DB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641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6C4DC-C5D6-4A3C-BF63-500215F2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3F671B-3AB9-435F-8D56-6E6AB112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7DD4E7-2117-44D1-A328-464167FFF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A399BB-27C0-4D43-B6D1-0906A705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721368-F810-4BB5-A5F5-5395E2767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C8C5DD-65D4-47C3-AC49-CB6E49FC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1361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31E5E-95A3-452E-BD6F-179DD213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7C9812B-40D3-4090-B5D6-4FC422D56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8AE9963-F11B-4654-B18B-1C6CC2D6C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8D229C-6404-4498-ACF2-E9CDA0803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1A8FC8-F5D9-42C9-AE6E-DD83270A5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96A6E5-B12E-4D8B-8D0F-DCA53CEED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6999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01111B0-0EEE-4C25-BF38-3D14C1BBA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059ECE-A06B-48E1-A527-77FB7658A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C3C05E-0E31-48BA-9951-A19422395E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4DF0-5649-4908-970C-17200A4BBC10}" type="datetimeFigureOut">
              <a:rPr lang="fr-FR" smtClean="0"/>
              <a:t>22/01/2021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5EF7E4-30D1-416D-9DE4-51E2A6676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491AAA-0E47-4DA9-A20F-DB3B0BE8D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3519F-B2BA-4E7F-9B62-CBE682514F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100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7.JPG"/><Relationship Id="rId3" Type="http://schemas.openxmlformats.org/officeDocument/2006/relationships/image" Target="../media/image2.JPG"/><Relationship Id="rId21" Type="http://schemas.openxmlformats.org/officeDocument/2006/relationships/image" Target="../media/image20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6.JP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19" Type="http://schemas.openxmlformats.org/officeDocument/2006/relationships/image" Target="../media/image18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7.JPG"/><Relationship Id="rId3" Type="http://schemas.openxmlformats.org/officeDocument/2006/relationships/image" Target="../media/image1.JPG"/><Relationship Id="rId21" Type="http://schemas.openxmlformats.org/officeDocument/2006/relationships/image" Target="../media/image20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6.JPG"/><Relationship Id="rId2" Type="http://schemas.openxmlformats.org/officeDocument/2006/relationships/image" Target="../media/image21.jpg"/><Relationship Id="rId16" Type="http://schemas.openxmlformats.org/officeDocument/2006/relationships/image" Target="../media/image15.JP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4.JPG"/><Relationship Id="rId10" Type="http://schemas.openxmlformats.org/officeDocument/2006/relationships/image" Target="../media/image8.JPG"/><Relationship Id="rId19" Type="http://schemas.openxmlformats.org/officeDocument/2006/relationships/image" Target="../media/image18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6.JPG"/><Relationship Id="rId3" Type="http://schemas.openxmlformats.org/officeDocument/2006/relationships/image" Target="../media/image1.JPG"/><Relationship Id="rId7" Type="http://schemas.openxmlformats.org/officeDocument/2006/relationships/image" Target="../media/image9.JPG"/><Relationship Id="rId12" Type="http://schemas.openxmlformats.org/officeDocument/2006/relationships/image" Target="../media/image15.JPG"/><Relationship Id="rId17" Type="http://schemas.openxmlformats.org/officeDocument/2006/relationships/image" Target="../media/image20.JPG"/><Relationship Id="rId2" Type="http://schemas.openxmlformats.org/officeDocument/2006/relationships/image" Target="../media/image22.jpg"/><Relationship Id="rId16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4.JPG"/><Relationship Id="rId5" Type="http://schemas.openxmlformats.org/officeDocument/2006/relationships/image" Target="../media/image6.JPG"/><Relationship Id="rId15" Type="http://schemas.openxmlformats.org/officeDocument/2006/relationships/image" Target="../media/image18.JPG"/><Relationship Id="rId10" Type="http://schemas.openxmlformats.org/officeDocument/2006/relationships/image" Target="../media/image13.JPG"/><Relationship Id="rId4" Type="http://schemas.openxmlformats.org/officeDocument/2006/relationships/image" Target="../media/image3.JPG"/><Relationship Id="rId9" Type="http://schemas.openxmlformats.org/officeDocument/2006/relationships/image" Target="../media/image11.JPG"/><Relationship Id="rId14" Type="http://schemas.openxmlformats.org/officeDocument/2006/relationships/image" Target="../media/image17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8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7.JPG"/><Relationship Id="rId2" Type="http://schemas.openxmlformats.org/officeDocument/2006/relationships/image" Target="../media/image23.jpg"/><Relationship Id="rId16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5.JPG"/><Relationship Id="rId10" Type="http://schemas.openxmlformats.org/officeDocument/2006/relationships/image" Target="../media/image8.JPG"/><Relationship Id="rId19" Type="http://schemas.openxmlformats.org/officeDocument/2006/relationships/image" Target="../media/image19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" Type="http://schemas.openxmlformats.org/officeDocument/2006/relationships/image" Target="../media/image24.jpeg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10" Type="http://schemas.openxmlformats.org/officeDocument/2006/relationships/image" Target="../media/image8.JPG"/><Relationship Id="rId19" Type="http://schemas.openxmlformats.org/officeDocument/2006/relationships/image" Target="../media/image17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" Type="http://schemas.openxmlformats.org/officeDocument/2006/relationships/image" Target="../media/image25.jpeg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10" Type="http://schemas.openxmlformats.org/officeDocument/2006/relationships/image" Target="../media/image8.JPG"/><Relationship Id="rId19" Type="http://schemas.openxmlformats.org/officeDocument/2006/relationships/image" Target="../media/image17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JPG"/><Relationship Id="rId18" Type="http://schemas.openxmlformats.org/officeDocument/2006/relationships/image" Target="../media/image3.JPG"/><Relationship Id="rId3" Type="http://schemas.openxmlformats.org/officeDocument/2006/relationships/image" Target="../media/image1.JPG"/><Relationship Id="rId21" Type="http://schemas.openxmlformats.org/officeDocument/2006/relationships/image" Target="../media/image2.JPG"/><Relationship Id="rId7" Type="http://schemas.openxmlformats.org/officeDocument/2006/relationships/image" Target="../media/image7.JPG"/><Relationship Id="rId12" Type="http://schemas.openxmlformats.org/officeDocument/2006/relationships/image" Target="../media/image14.JPG"/><Relationship Id="rId17" Type="http://schemas.openxmlformats.org/officeDocument/2006/relationships/image" Target="../media/image20.JPG"/><Relationship Id="rId2" Type="http://schemas.openxmlformats.org/officeDocument/2006/relationships/image" Target="../media/image26.jpg"/><Relationship Id="rId16" Type="http://schemas.openxmlformats.org/officeDocument/2006/relationships/image" Target="../media/image19.JPG"/><Relationship Id="rId20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11" Type="http://schemas.openxmlformats.org/officeDocument/2006/relationships/image" Target="../media/image13.JPG"/><Relationship Id="rId5" Type="http://schemas.openxmlformats.org/officeDocument/2006/relationships/image" Target="../media/image5.JPG"/><Relationship Id="rId15" Type="http://schemas.openxmlformats.org/officeDocument/2006/relationships/image" Target="../media/image17.JPG"/><Relationship Id="rId10" Type="http://schemas.openxmlformats.org/officeDocument/2006/relationships/image" Target="../media/image12.JPG"/><Relationship Id="rId19" Type="http://schemas.openxmlformats.org/officeDocument/2006/relationships/image" Target="../media/image18.JPG"/><Relationship Id="rId4" Type="http://schemas.openxmlformats.org/officeDocument/2006/relationships/image" Target="../media/image4.JPG"/><Relationship Id="rId9" Type="http://schemas.openxmlformats.org/officeDocument/2006/relationships/image" Target="../media/image11.JPG"/><Relationship Id="rId14" Type="http://schemas.openxmlformats.org/officeDocument/2006/relationships/image" Target="../media/image16.JPG"/><Relationship Id="rId2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" Type="http://schemas.openxmlformats.org/officeDocument/2006/relationships/image" Target="../media/image27.jpeg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10" Type="http://schemas.openxmlformats.org/officeDocument/2006/relationships/image" Target="../media/image8.JPG"/><Relationship Id="rId19" Type="http://schemas.openxmlformats.org/officeDocument/2006/relationships/image" Target="../media/image17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" Type="http://schemas.openxmlformats.org/officeDocument/2006/relationships/image" Target="../media/image28.jpeg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10" Type="http://schemas.openxmlformats.org/officeDocument/2006/relationships/image" Target="../media/image8.JPG"/><Relationship Id="rId19" Type="http://schemas.openxmlformats.org/officeDocument/2006/relationships/image" Target="../media/image17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09C6ADFF-5A61-44C1-A535-03F992C1F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25" y="785122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 6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8DA7E5AC-A03A-4188-8517-FDB05E159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6" y="785122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866B56E4-F1DE-43EA-8525-FED0FA361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77" y="776031"/>
            <a:ext cx="71479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D4FA0B7-67BF-4C41-9712-244A5C4D2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061" y="803564"/>
            <a:ext cx="716737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Image 12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85989AC4-F0B1-412A-9671-073144B6FB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072" y="753990"/>
            <a:ext cx="72441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 14" descr="Une image contenant texte&#10;&#10;Description générée automatiquement">
            <a:extLst>
              <a:ext uri="{FF2B5EF4-FFF2-40B4-BE49-F238E27FC236}">
                <a16:creationId xmlns:a16="http://schemas.microsoft.com/office/drawing/2014/main" id="{C26B1EC5-9F42-44A2-8546-153719FDE6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034" y="753990"/>
            <a:ext cx="72206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 16" descr="Une image contenant texte&#10;&#10;Description générée automatiquement">
            <a:extLst>
              <a:ext uri="{FF2B5EF4-FFF2-40B4-BE49-F238E27FC236}">
                <a16:creationId xmlns:a16="http://schemas.microsoft.com/office/drawing/2014/main" id="{5A7372A1-9D99-43E8-9839-384803327B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737" y="753990"/>
            <a:ext cx="718916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Image 18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C51E87B1-0F2B-4E71-985F-5C27763B58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352" y="694712"/>
            <a:ext cx="718899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Image 20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47CED790-F64B-4A07-A794-DC2DE4AB36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092" y="694712"/>
            <a:ext cx="717774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Image 22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841D44C5-8C88-431F-8B28-83A770AE629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864" y="753990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Image 2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F81DAD8-9317-4DCF-B1D7-1E512A8E260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429" y="803564"/>
            <a:ext cx="72200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7" name="Image 26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E2E97EF3-2D5A-4C6A-A39E-716E3C3503A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203" y="753990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9" name="Image 28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6CD695BA-AB8F-4062-B0E0-54F6F40A6F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728" y="776031"/>
            <a:ext cx="72112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1" name="Image 30" descr="Une image contenant texte&#10;&#10;Description générée automatiquement">
            <a:extLst>
              <a:ext uri="{FF2B5EF4-FFF2-40B4-BE49-F238E27FC236}">
                <a16:creationId xmlns:a16="http://schemas.microsoft.com/office/drawing/2014/main" id="{10217187-D645-4E60-ACF5-74AA147335E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13" y="1505233"/>
            <a:ext cx="723238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3" name="Image 32" descr="Une image contenant texte&#10;&#10;Description générée automatiquement">
            <a:extLst>
              <a:ext uri="{FF2B5EF4-FFF2-40B4-BE49-F238E27FC236}">
                <a16:creationId xmlns:a16="http://schemas.microsoft.com/office/drawing/2014/main" id="{D5867FDF-0CEA-4DCD-B270-AB5BB1018E5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165" y="1514828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Image 3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B3C2FC6-E394-4FB5-AC0A-C87159C7A58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936" y="1523564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Image 36" descr="Une image contenant texte&#10;&#10;Description générée automatiquement">
            <a:extLst>
              <a:ext uri="{FF2B5EF4-FFF2-40B4-BE49-F238E27FC236}">
                <a16:creationId xmlns:a16="http://schemas.microsoft.com/office/drawing/2014/main" id="{4D79318B-DACA-459B-A950-11D2C5CA1DF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799" y="1473990"/>
            <a:ext cx="72110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7F658481-9978-49A8-A6A8-9D443790235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777" y="1473990"/>
            <a:ext cx="721091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1" name="Image 40" descr="Une image contenant texte&#10;&#10;Description générée automatiquement">
            <a:extLst>
              <a:ext uri="{FF2B5EF4-FFF2-40B4-BE49-F238E27FC236}">
                <a16:creationId xmlns:a16="http://schemas.microsoft.com/office/drawing/2014/main" id="{29B0BA98-E5DB-4B31-9CCE-E7D7F5AF01A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408" y="1414712"/>
            <a:ext cx="726457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3" name="Image 42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37499AAF-DFDA-4D93-B7AF-3DBB41FAAFF6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519" y="1523564"/>
            <a:ext cx="719085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4" name="Image 43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E097BFA6-7F7F-4303-A481-D1771873B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774" y="3519410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5" name="Image 44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2924BC0E-60C6-40C8-A850-8B3A74E34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95" y="3519410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6" name="Image 45" descr="Une image contenant texte&#10;&#10;Description générée automatiquement">
            <a:extLst>
              <a:ext uri="{FF2B5EF4-FFF2-40B4-BE49-F238E27FC236}">
                <a16:creationId xmlns:a16="http://schemas.microsoft.com/office/drawing/2014/main" id="{7492D3D8-49AB-4DCC-8225-A82651D0B0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326" y="3510319"/>
            <a:ext cx="71479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3858F2ED-B27D-4ABA-9632-2DAF638AB7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010" y="3537852"/>
            <a:ext cx="716737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8" name="Image 47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912EBAB5-FB3B-4612-AD3C-90EEDA8D50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021" y="3488278"/>
            <a:ext cx="72441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9" name="Image 48" descr="Une image contenant texte&#10;&#10;Description générée automatiquement">
            <a:extLst>
              <a:ext uri="{FF2B5EF4-FFF2-40B4-BE49-F238E27FC236}">
                <a16:creationId xmlns:a16="http://schemas.microsoft.com/office/drawing/2014/main" id="{23B824E5-0B81-478A-8A67-8F6F2C2EE4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83" y="3488278"/>
            <a:ext cx="722063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0" name="Image 49" descr="Une image contenant texte&#10;&#10;Description générée automatiquement">
            <a:extLst>
              <a:ext uri="{FF2B5EF4-FFF2-40B4-BE49-F238E27FC236}">
                <a16:creationId xmlns:a16="http://schemas.microsoft.com/office/drawing/2014/main" id="{B2E97A20-F430-4D94-9EC5-8A58FB8506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86" y="3488278"/>
            <a:ext cx="718916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1" name="Image 50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DECA0CF2-6E65-488F-A43A-5929AB3A66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301" y="3429000"/>
            <a:ext cx="718899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2" name="Image 51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936947ED-298A-4CD5-82EB-72C572BA00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041" y="3429000"/>
            <a:ext cx="717774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3" name="Image 52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418DDAB3-EA62-441C-8A76-566FAD67EF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813" y="3488278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4" name="Image 53" descr="Une image contenant texte&#10;&#10;Description générée automatiquement">
            <a:extLst>
              <a:ext uri="{FF2B5EF4-FFF2-40B4-BE49-F238E27FC236}">
                <a16:creationId xmlns:a16="http://schemas.microsoft.com/office/drawing/2014/main" id="{2CA7458C-0E9C-4B9B-BBE0-DC2087E1054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378" y="3537852"/>
            <a:ext cx="722003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5" name="Image 54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B8028A23-A1AA-4B67-9E6F-1E293A4C2D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152" y="3488278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6" name="Image 55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3CE58ED1-11D3-4F4F-B08D-488C0A4E8C8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677" y="3510319"/>
            <a:ext cx="72112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7" name="Image 56" descr="Une image contenant texte&#10;&#10;Description générée automatiquement">
            <a:extLst>
              <a:ext uri="{FF2B5EF4-FFF2-40B4-BE49-F238E27FC236}">
                <a16:creationId xmlns:a16="http://schemas.microsoft.com/office/drawing/2014/main" id="{4B51AB3D-916C-47CC-BB84-358F85BA0BA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62" y="4239521"/>
            <a:ext cx="723238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8" name="Image 57" descr="Une image contenant texte&#10;&#10;Description générée automatiquement">
            <a:extLst>
              <a:ext uri="{FF2B5EF4-FFF2-40B4-BE49-F238E27FC236}">
                <a16:creationId xmlns:a16="http://schemas.microsoft.com/office/drawing/2014/main" id="{2A752074-A160-425F-AAFF-59E1DE30030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114" y="4249116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59" name="Image 58" descr="Une image contenant texte&#10;&#10;Description générée automatiquement">
            <a:extLst>
              <a:ext uri="{FF2B5EF4-FFF2-40B4-BE49-F238E27FC236}">
                <a16:creationId xmlns:a16="http://schemas.microsoft.com/office/drawing/2014/main" id="{DB1FAE22-DE0C-4511-A19D-19B1BFA8EEA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85" y="4257852"/>
            <a:ext cx="720000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60" name="Image 59" descr="Une image contenant texte&#10;&#10;Description générée automatiquement">
            <a:extLst>
              <a:ext uri="{FF2B5EF4-FFF2-40B4-BE49-F238E27FC236}">
                <a16:creationId xmlns:a16="http://schemas.microsoft.com/office/drawing/2014/main" id="{82EF6FC1-E02B-4C3C-B700-1847A2D4733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748" y="4208278"/>
            <a:ext cx="721103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61" name="Image 60">
            <a:extLst>
              <a:ext uri="{FF2B5EF4-FFF2-40B4-BE49-F238E27FC236}">
                <a16:creationId xmlns:a16="http://schemas.microsoft.com/office/drawing/2014/main" id="{D869EAE1-2900-4CE6-9039-28D3925C006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726" y="4208278"/>
            <a:ext cx="721091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62" name="Image 61" descr="Une image contenant texte&#10;&#10;Description générée automatiquement">
            <a:extLst>
              <a:ext uri="{FF2B5EF4-FFF2-40B4-BE49-F238E27FC236}">
                <a16:creationId xmlns:a16="http://schemas.microsoft.com/office/drawing/2014/main" id="{B6B01951-A378-4AA5-9099-B407C6938C7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357" y="4149000"/>
            <a:ext cx="726457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63" name="Image 62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5CF497B5-EB19-40EC-A091-F60B596777B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468" y="4257852"/>
            <a:ext cx="719085" cy="7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44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e 44">
            <a:extLst>
              <a:ext uri="{FF2B5EF4-FFF2-40B4-BE49-F238E27FC236}">
                <a16:creationId xmlns:a16="http://schemas.microsoft.com/office/drawing/2014/main" id="{74DB511D-ED0F-4C5D-A2D5-182AC61790FC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B3FBBFB6-A1CE-4598-BEC5-C74E0983B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pic>
          <p:nvPicPr>
            <p:cNvPr id="25" name="Image 24" descr="Une image contenant texte, reptile, dinosaure&#10;&#10;Description générée automatiquement">
              <a:extLst>
                <a:ext uri="{FF2B5EF4-FFF2-40B4-BE49-F238E27FC236}">
                  <a16:creationId xmlns:a16="http://schemas.microsoft.com/office/drawing/2014/main" id="{84FBE53D-08EC-4C53-A2DF-1855BF9F9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5684" y="3680887"/>
              <a:ext cx="360000" cy="36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26" name="Image 25" descr="Une image contenant texte, personne, homme&#10;&#10;Description générée automatiquement">
              <a:extLst>
                <a:ext uri="{FF2B5EF4-FFF2-40B4-BE49-F238E27FC236}">
                  <a16:creationId xmlns:a16="http://schemas.microsoft.com/office/drawing/2014/main" id="{09CD829F-EE54-44F0-BC62-0C715AAD9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1570" y="1265959"/>
              <a:ext cx="304744" cy="304744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27" name="Image 2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19B414E6-4445-46C6-975B-32DF838E9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2564" y="4065985"/>
              <a:ext cx="357396" cy="360001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28" name="Image 27">
              <a:extLst>
                <a:ext uri="{FF2B5EF4-FFF2-40B4-BE49-F238E27FC236}">
                  <a16:creationId xmlns:a16="http://schemas.microsoft.com/office/drawing/2014/main" id="{C3042C88-D981-400D-9E2F-6CE8BA150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7598" y="2571348"/>
              <a:ext cx="324274" cy="32575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29" name="Image 28" descr="Une image contenant texte, extérieur&#10;&#10;Description générée automatiquement">
              <a:extLst>
                <a:ext uri="{FF2B5EF4-FFF2-40B4-BE49-F238E27FC236}">
                  <a16:creationId xmlns:a16="http://schemas.microsoft.com/office/drawing/2014/main" id="{88DFA23B-324F-4249-9E47-68E56D5E2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0384" y="1412322"/>
              <a:ext cx="303131" cy="301286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0" name="Image 29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6B6A607A-A137-4D83-B9A6-E5BC2C12D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7850" y="3516088"/>
              <a:ext cx="937674" cy="934996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1" name="Image 30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B22E362D-666A-4FA8-A756-508E44DD7C4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8063" y="5081015"/>
              <a:ext cx="728227" cy="72932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2" name="Image 31" descr="Une image contenant texte, plante&#10;&#10;Description générée automatiquement">
              <a:extLst>
                <a:ext uri="{FF2B5EF4-FFF2-40B4-BE49-F238E27FC236}">
                  <a16:creationId xmlns:a16="http://schemas.microsoft.com/office/drawing/2014/main" id="{AE3E8EA4-4811-49DB-A456-CB242ACED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566" y="2242397"/>
              <a:ext cx="325252" cy="32575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3" name="Image 32" descr="Une image contenant texte, musique&#10;&#10;Description générée automatiquement">
              <a:extLst>
                <a:ext uri="{FF2B5EF4-FFF2-40B4-BE49-F238E27FC236}">
                  <a16:creationId xmlns:a16="http://schemas.microsoft.com/office/drawing/2014/main" id="{D0A225A2-63F9-4880-AF03-C4F97A9B7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1913" y="1561344"/>
              <a:ext cx="303802" cy="304744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4" name="Image 33" descr="Une image contenant texte, plante&#10;&#10;Description générée automatiquement">
              <a:extLst>
                <a:ext uri="{FF2B5EF4-FFF2-40B4-BE49-F238E27FC236}">
                  <a16:creationId xmlns:a16="http://schemas.microsoft.com/office/drawing/2014/main" id="{14C56441-4114-4070-A42E-0D27EF8DD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547" y="2924245"/>
              <a:ext cx="324274" cy="324274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5" name="Image 34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68DB893C-680B-458C-ACAD-500DF7298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6560" y="4958490"/>
              <a:ext cx="828428" cy="82613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7" name="Image 36" descr="Une image contenant texte, noir&#10;&#10;Description générée automatiquement">
              <a:extLst>
                <a:ext uri="{FF2B5EF4-FFF2-40B4-BE49-F238E27FC236}">
                  <a16:creationId xmlns:a16="http://schemas.microsoft.com/office/drawing/2014/main" id="{0AE08BE3-E956-4CC2-9210-6AABE76F5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3405" y="1717066"/>
              <a:ext cx="298508" cy="298044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8" name="Image 37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19067AA6-525D-4193-9C4B-A0B6516FE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7808" y="4451084"/>
              <a:ext cx="361619" cy="36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9" name="Image 38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1ED290BD-74DA-4189-8765-9BA534F3D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223" y="1335152"/>
              <a:ext cx="303131" cy="303131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0" name="Image 39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1B1485A9-CFA0-4B54-AAD2-37413BFA6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5140" y="4459855"/>
              <a:ext cx="848345" cy="84834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1" name="Image 40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11CC92DF-6F2B-49F4-98FF-D42665630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5461" y="3302814"/>
              <a:ext cx="324274" cy="323778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2DA8B696-333A-483D-99C1-B7D8FE16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2790" y="4781331"/>
              <a:ext cx="369869" cy="369309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3" name="Image 42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6552CDBF-D88B-4C1E-864E-8CD0AAD57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6718" y="4958490"/>
              <a:ext cx="605134" cy="599754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4" name="Image 43" descr="Une image contenant texte, nature&#10;&#10;Description générée automatiquement">
              <a:extLst>
                <a:ext uri="{FF2B5EF4-FFF2-40B4-BE49-F238E27FC236}">
                  <a16:creationId xmlns:a16="http://schemas.microsoft.com/office/drawing/2014/main" id="{F0DA73DA-8516-47CB-BF79-E2A71DFF6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9122" y="1941153"/>
              <a:ext cx="297664" cy="29804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2267691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590C342-315B-49F9-A27D-5AEEA7C60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pic>
        <p:nvPicPr>
          <p:cNvPr id="6" name="Image 5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35A05BA9-94BA-404E-A369-5B7F07FE4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456" y="1291850"/>
            <a:ext cx="240270" cy="24027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00B8B2FC-ABF8-46DC-82A4-BB012289E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737" y="3311917"/>
            <a:ext cx="359072" cy="36168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7FCCAF5A-7E22-40BE-B20B-158FB6324D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663" y="5057952"/>
            <a:ext cx="72206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6F859262-15E6-47AA-8D18-8694FBAEFF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461" y="4742744"/>
            <a:ext cx="674192" cy="67520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Image 13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51C12A04-1182-4434-8B94-3EDC354769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09" y="1628562"/>
            <a:ext cx="301978" cy="302915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 14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B8CB3DFF-F8BD-42E6-B2A3-F649B683AC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501" y="1883417"/>
            <a:ext cx="301978" cy="30197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D16C4670-DA00-46BD-878B-8743BFCDA5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804" y="4604652"/>
            <a:ext cx="72200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Image 17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C5F98841-79EB-4AA6-B1EC-E99E148E8D6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442" y="2181757"/>
            <a:ext cx="302448" cy="30197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Image 1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6C7C891-9CD6-4F04-8325-836CDDCDE5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547" y="2533775"/>
            <a:ext cx="303335" cy="30197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01E451EE-07E7-4A3F-AD6E-AD95D9CFC09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74" y="1356785"/>
            <a:ext cx="240270" cy="24027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0B4ABDA6-7831-4469-B117-1350368C97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000" y="5057952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B5440710-2C21-4ACA-8022-05EE0DED453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655" y="1477104"/>
            <a:ext cx="240270" cy="23990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4EFA97D-0836-4FE3-A6B1-3C534F3025C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202" y="3773686"/>
            <a:ext cx="439741" cy="43907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427F8F-7A5B-4B48-B16E-383880577A7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073" y="4212762"/>
            <a:ext cx="637186" cy="63152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Image 24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5E742CD1-5B90-489F-B59B-FA3717D680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216" y="2922846"/>
            <a:ext cx="301593" cy="30197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47269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863D664-A479-48CB-A6E0-574C8391B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397" y="0"/>
            <a:ext cx="6857206" cy="6857206"/>
          </a:xfrm>
        </p:spPr>
      </p:pic>
      <p:pic>
        <p:nvPicPr>
          <p:cNvPr id="7" name="Image 6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9BEC3A4E-7CD3-4842-AAD7-C4925D92E8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798" y="4221480"/>
            <a:ext cx="389191" cy="38919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48919460-1A3E-4C27-BAC5-17E7DCC8AF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729" y="1432137"/>
            <a:ext cx="292370" cy="29237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43162824-8AAE-4A96-A5A3-A02B33C66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069" y="3436047"/>
            <a:ext cx="389782" cy="39262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9910324-A6FA-4A35-91DB-0A22F6CD26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968" y="1571758"/>
            <a:ext cx="310393" cy="31180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Image 11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590215B5-28A1-4169-9492-8BF2974D01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008" y="1774409"/>
            <a:ext cx="313716" cy="31180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Image 12" descr="Une image contenant texte&#10;&#10;Description générée automatiquement">
            <a:extLst>
              <a:ext uri="{FF2B5EF4-FFF2-40B4-BE49-F238E27FC236}">
                <a16:creationId xmlns:a16="http://schemas.microsoft.com/office/drawing/2014/main" id="{82304652-1FC1-4F87-8FB6-9B177797EF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907" y="3970020"/>
            <a:ext cx="928001" cy="92535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89FE3241-B50E-4376-8879-B134B3765E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837" y="4895370"/>
            <a:ext cx="718916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 14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2D431989-911C-4C8C-AEED-2D6E1FFD663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569" y="2022457"/>
            <a:ext cx="313716" cy="31419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 15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F83F6299-2D3D-4230-A346-6B10432F307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919" y="1349846"/>
            <a:ext cx="291466" cy="29237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 16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4FDA3395-AD43-479C-BD04-6B48B7852F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511" y="2304421"/>
            <a:ext cx="389193" cy="38919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Image 17" descr="Une image contenant texte&#10;&#10;Description générée automatiquement">
            <a:extLst>
              <a:ext uri="{FF2B5EF4-FFF2-40B4-BE49-F238E27FC236}">
                <a16:creationId xmlns:a16="http://schemas.microsoft.com/office/drawing/2014/main" id="{E1103A6C-34CC-4A65-83D7-E6DA012076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95" y="4735988"/>
            <a:ext cx="876192" cy="87376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890644-48A2-44E7-BD47-01D3E740E6A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626" y="2657662"/>
            <a:ext cx="390943" cy="38919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26A4EEA8-7038-48BB-9F1C-516E3C21890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485" y="1280292"/>
            <a:ext cx="291466" cy="29146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Image 22" descr="Une image contenant texte&#10;&#10;Description générée automatiquement">
            <a:extLst>
              <a:ext uri="{FF2B5EF4-FFF2-40B4-BE49-F238E27FC236}">
                <a16:creationId xmlns:a16="http://schemas.microsoft.com/office/drawing/2014/main" id="{2EA519FC-AAE7-4B39-B85D-E262C10A9F7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30" y="4959472"/>
            <a:ext cx="876191" cy="87619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6D17327-23BB-4EA8-A0A2-D95DB4C113F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660" y="3032760"/>
            <a:ext cx="389789" cy="38919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9EE112CF-B2A3-4ADF-80A5-EA51B2D6E85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379" y="3832288"/>
            <a:ext cx="389782" cy="389192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Image 25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3B1E41-4400-463F-8264-59370A442E9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161" y="4533900"/>
            <a:ext cx="624343" cy="61879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303843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30BA043-A4DF-4939-8ADD-56B0B6EF8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4572000"/>
          </a:xfrm>
          <a:prstGeom prst="rect">
            <a:avLst/>
          </a:prstGeom>
        </p:spPr>
      </p:pic>
      <p:pic>
        <p:nvPicPr>
          <p:cNvPr id="27" name="Image 26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F524BBB4-C764-45E6-84B8-4D87BF2907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947" y="1609705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8" name="Image 27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7172336C-E7DE-4EF1-9820-9B82D2806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746" y="1667380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9" name="Image 28" descr="Une image contenant texte&#10;&#10;Description générée automatiquement">
            <a:extLst>
              <a:ext uri="{FF2B5EF4-FFF2-40B4-BE49-F238E27FC236}">
                <a16:creationId xmlns:a16="http://schemas.microsoft.com/office/drawing/2014/main" id="{247082FD-EF8D-4A5C-9506-E1A84FB9AA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920" y="1891538"/>
            <a:ext cx="53609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F0468D1F-67E8-42E6-B8CE-5248497D88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27" y="2047468"/>
            <a:ext cx="53755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1" name="Image 30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3B033B04-1510-46D9-80B7-EAFC021EA8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895" y="1368852"/>
            <a:ext cx="54330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2" name="Image 31" descr="Une image contenant texte&#10;&#10;Description générée automatiquement">
            <a:extLst>
              <a:ext uri="{FF2B5EF4-FFF2-40B4-BE49-F238E27FC236}">
                <a16:creationId xmlns:a16="http://schemas.microsoft.com/office/drawing/2014/main" id="{C2368AD9-F92E-4EA2-BA78-EC23210BA9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400" y="1974774"/>
            <a:ext cx="54154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3" name="Image 32" descr="Une image contenant texte&#10;&#10;Description générée automatiquement">
            <a:extLst>
              <a:ext uri="{FF2B5EF4-FFF2-40B4-BE49-F238E27FC236}">
                <a16:creationId xmlns:a16="http://schemas.microsoft.com/office/drawing/2014/main" id="{DADDBE82-F546-43CA-BD4B-6AD4AFB0C6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870" y="2047468"/>
            <a:ext cx="53918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4" name="Image 33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AD64EF63-EEB2-4F23-9ADD-500F6C7C6A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413" y="1784838"/>
            <a:ext cx="53917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5" name="Image 34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F45AA005-7DC3-4FF4-803D-3634C1749C8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154" y="1609705"/>
            <a:ext cx="538331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6" name="Image 35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35B9E839-1219-49FC-A9A3-93F7B17B9F9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699" y="1667380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7" name="Image 3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25BE9B1-1C07-4672-AB43-7D83B99CD4D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670" y="1879705"/>
            <a:ext cx="541502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8" name="Image 37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E1567AAE-204A-494B-8085-30FC2BC246C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350" y="1813131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9" name="Image 38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FA9F2AE6-62DE-4875-B3ED-51B44A5FCB2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85" y="2167561"/>
            <a:ext cx="54084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0" name="Image 39" descr="Une image contenant texte&#10;&#10;Description générée automatiquement">
            <a:extLst>
              <a:ext uri="{FF2B5EF4-FFF2-40B4-BE49-F238E27FC236}">
                <a16:creationId xmlns:a16="http://schemas.microsoft.com/office/drawing/2014/main" id="{F4D4A9B6-AB4E-4572-9FD3-A758A47950F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422" y="1937380"/>
            <a:ext cx="542429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1" name="Image 40" descr="Une image contenant texte&#10;&#10;Description générée automatiquement">
            <a:extLst>
              <a:ext uri="{FF2B5EF4-FFF2-40B4-BE49-F238E27FC236}">
                <a16:creationId xmlns:a16="http://schemas.microsoft.com/office/drawing/2014/main" id="{A29C9E1C-D874-47D1-BB7B-32BBAA0EB02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907" y="1610359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2" name="Image 41" descr="Une image contenant texte&#10;&#10;Description générée automatiquement">
            <a:extLst>
              <a:ext uri="{FF2B5EF4-FFF2-40B4-BE49-F238E27FC236}">
                <a16:creationId xmlns:a16="http://schemas.microsoft.com/office/drawing/2014/main" id="{319DE541-BD5E-406C-8693-204EFE13C7B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289" y="2160191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3" name="Image 42" descr="Une image contenant texte&#10;&#10;Description générée automatiquement">
            <a:extLst>
              <a:ext uri="{FF2B5EF4-FFF2-40B4-BE49-F238E27FC236}">
                <a16:creationId xmlns:a16="http://schemas.microsoft.com/office/drawing/2014/main" id="{27442517-6751-4614-920F-6208B943F9F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473" y="1287475"/>
            <a:ext cx="54082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9477A04D-C6E2-4A80-900A-34CC0445B95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23" y="1820067"/>
            <a:ext cx="54081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5" name="Image 4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F443525-8C1C-44EF-9C00-3DBFBC30EEE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609" y="1937380"/>
            <a:ext cx="54484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6" name="Image 45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4F1AFBEF-EB84-4ED5-9B90-7AFEA673469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137" y="1777468"/>
            <a:ext cx="53931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2751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12717EA8-1D06-4750-A10F-D62E15B97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4572000"/>
          </a:xfrm>
          <a:prstGeom prst="rect">
            <a:avLst/>
          </a:prstGeom>
        </p:spPr>
      </p:pic>
      <p:pic>
        <p:nvPicPr>
          <p:cNvPr id="6" name="Image 5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78AB4976-3836-4A8B-BE3C-F5CE03F85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511" y="2402722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7" name="Image 6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25CB9040-0633-49C7-8C7B-6253B76B4C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780" y="3162582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6693716C-9430-4257-BC84-F036B5266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410" y="3241871"/>
            <a:ext cx="53609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4AD759-74D0-47D8-AF84-9099A27E2B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30" y="3932531"/>
            <a:ext cx="53755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0" name="Image 9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CCCD1C2C-5AE5-4802-ABBA-FCC30DBFED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618" y="2294405"/>
            <a:ext cx="54330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D355C30B-1452-4254-9C02-9D42D72472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344" y="1593267"/>
            <a:ext cx="54154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F838F1E8-B4EB-431C-8393-BE79C294E2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162" y="2132722"/>
            <a:ext cx="53918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3" name="Image 12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2CC3738D-A25A-4991-8B33-D51D8C0E83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593" y="3209255"/>
            <a:ext cx="53917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4" name="Image 13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32A0F362-4C1E-4909-BA14-02227CBA80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57" y="3033818"/>
            <a:ext cx="538331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5" name="Image 14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EA7C0670-5984-45D8-AE68-C7A5E0BC365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589" y="2834405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AACC7C78-20E0-4D0C-85D0-71CC073A9E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498" y="1484405"/>
            <a:ext cx="541502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7" name="Image 16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97F7D98C-B2BA-4F5B-9655-192ACB02C60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905" y="3781871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8" name="Image 17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89F87331-FF76-49FF-9372-FC98900EB2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59" y="4553765"/>
            <a:ext cx="54084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9" name="Image 18" descr="Une image contenant texte&#10;&#10;Description générée automatiquement">
            <a:extLst>
              <a:ext uri="{FF2B5EF4-FFF2-40B4-BE49-F238E27FC236}">
                <a16:creationId xmlns:a16="http://schemas.microsoft.com/office/drawing/2014/main" id="{5A67D185-2A01-4F44-A4AC-4B892B5110B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063" y="3342946"/>
            <a:ext cx="542429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FECE11FD-B542-4DCE-8259-4E65730E904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135" y="3033818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5089D0AF-FBD1-4928-93E0-596C293280C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129" y="2199834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F55F72D7-6D65-40D8-9FFE-1664228CB8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232" y="1754405"/>
            <a:ext cx="54082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62FFF50-6EE7-4EB3-8FEE-2408FEE4571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849" y="3033818"/>
            <a:ext cx="54081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4" name="Image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6E2025AF-1098-4619-9135-D68D31661DE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012" y="2199834"/>
            <a:ext cx="54484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5" name="Image 24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27DA87F4-489A-4CE6-8B7A-D564D83E1FF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27" y="3477130"/>
            <a:ext cx="53931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22636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42A9771-050D-4C1F-8C4F-C5DB91C9D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430000" cy="6858000"/>
          </a:xfrm>
        </p:spPr>
      </p:pic>
      <p:pic>
        <p:nvPicPr>
          <p:cNvPr id="6" name="Image 5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5AD0FDBE-8743-4F66-846B-CAF92F050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4" y="1880265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A4182C0-18C5-4196-8F05-946A5FDABA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323" y="4623173"/>
            <a:ext cx="716737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Image 9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7616CF79-BBDE-4286-80B5-E92E336E95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838" y="1154828"/>
            <a:ext cx="72441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BD5CE0F4-E3ED-48CC-8476-141B8EF1B0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324" y="2193990"/>
            <a:ext cx="72206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22B2F9-DD67-4707-955E-7C8AFDE9B1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053" y="2784126"/>
            <a:ext cx="718916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 14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48C10B65-1DC5-4ED1-9A91-1C372A75E0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571" y="2520173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C1FFA307-B7CD-41C3-B90D-72AE5B0ACD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350" y="1627563"/>
            <a:ext cx="72200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 16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A1FB9318-BDF7-448E-A7B0-D686D1C5A4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06" y="3944011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Image 17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2CE56273-C4F6-4EA1-90ED-D48914A1DCA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789392"/>
            <a:ext cx="72112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Image 1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F3B73BC-A099-4A09-99E7-19FA3DAA427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165" y="3913243"/>
            <a:ext cx="723238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6F6FC8-A82D-4CF5-A938-E0FEF642224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5" y="2875403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7332EAFA-03A7-4E4D-B69B-71598BB8A6F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62" y="3224011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157D1F3E-A1B5-4A14-AB32-94427481A7A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19" y="516507"/>
            <a:ext cx="721103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674D7C9-CC4B-4BEB-B5B0-69852488ACC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469" y="2504011"/>
            <a:ext cx="726457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Image 24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04848699-4D96-49F7-928F-795DF4AF4F0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60" y="3429000"/>
            <a:ext cx="719085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Image 25" descr="Une image contenant texte&#10;&#10;Description générée automatiquement">
            <a:extLst>
              <a:ext uri="{FF2B5EF4-FFF2-40B4-BE49-F238E27FC236}">
                <a16:creationId xmlns:a16="http://schemas.microsoft.com/office/drawing/2014/main" id="{661471A0-A326-42D0-9BCD-5171854246D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340" y="3498209"/>
            <a:ext cx="745087" cy="75051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C64C04BC-7656-4632-8A6B-6275D50B2EF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732" y="3087690"/>
            <a:ext cx="721091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Image 27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D710706D-ED70-4BB4-A91E-C5868B2563C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86" y="2541000"/>
            <a:ext cx="717774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9" name="Image 28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CC217FB8-8058-4320-B8EE-CBF50F20C906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537" y="2926597"/>
            <a:ext cx="720000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0" name="Image 29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492262ED-851F-4509-A5EE-49EA7E06A3A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213" y="3224011"/>
            <a:ext cx="718899" cy="720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45278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45A2D88C-2313-4E0B-A41B-C0135A6E7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4572000"/>
          </a:xfrm>
          <a:prstGeom prst="rect">
            <a:avLst/>
          </a:prstGeom>
        </p:spPr>
      </p:pic>
      <p:pic>
        <p:nvPicPr>
          <p:cNvPr id="6" name="Image 5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5EE1748B-D45F-4C1D-BF1F-6E4B62F30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353" y="3049626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7" name="Image 6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F23A15C7-CA4F-4D8F-A81D-B70E619C6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315" y="3673083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4246CF10-1710-4DE5-8129-8CC3941224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774" y="3589626"/>
            <a:ext cx="53609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741DC61-BBB3-46FD-9394-979A49164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352" y="4120487"/>
            <a:ext cx="53755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0" name="Image 9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0B539032-A10C-4B64-B7FB-DDA8202FF5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705" y="3159000"/>
            <a:ext cx="54330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0C14E2CD-9A21-4204-A1B1-E6C69973BC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659" y="1492589"/>
            <a:ext cx="54154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EA399D40-CFD6-4FAD-8F3C-568AF8C65B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3" y="2098050"/>
            <a:ext cx="53918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3" name="Image 12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AD9DF076-1E2C-420A-9772-5B40770A77A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761" y="3638869"/>
            <a:ext cx="53917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4" name="Image 13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78FB3766-C318-4F43-8A83-2E207BD8E41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25" y="3647803"/>
            <a:ext cx="538331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5" name="Image 14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918CA378-69F8-40D4-8923-4B5A3258FFA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365" y="3361026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6" name="Image 15" descr="Une image contenant texte&#10;&#10;Description générée automatiquement">
            <a:extLst>
              <a:ext uri="{FF2B5EF4-FFF2-40B4-BE49-F238E27FC236}">
                <a16:creationId xmlns:a16="http://schemas.microsoft.com/office/drawing/2014/main" id="{A9131311-A8D4-436E-92B3-48B99AA19E4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364" y="1558050"/>
            <a:ext cx="541502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7" name="Image 16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8A0E0816-CC8B-4EF6-B7C9-9D7623B8C19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86" y="4145663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8" name="Image 17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52BE14C3-BCBF-45B1-8434-8D036E01E91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80" y="4557451"/>
            <a:ext cx="54084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19" name="Image 18" descr="Une image contenant texte&#10;&#10;Description générée automatiquement">
            <a:extLst>
              <a:ext uri="{FF2B5EF4-FFF2-40B4-BE49-F238E27FC236}">
                <a16:creationId xmlns:a16="http://schemas.microsoft.com/office/drawing/2014/main" id="{3E47F626-02B0-4598-96F8-24475D5CB35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640" y="3631026"/>
            <a:ext cx="542429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30D63030-1951-4229-96A5-8521ECB3C59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20" y="3647803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4F49A414-26DF-415A-8381-C308325EC79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570" y="1917323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8C5D583B-7855-420C-AF23-B31187BF006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693" y="2715037"/>
            <a:ext cx="54082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8DA76F6-8C39-4FE0-BA3D-CB9B086C160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207" y="3429000"/>
            <a:ext cx="54081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4" name="Image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A723CE6B-F7E1-4C36-8D80-683611FDD37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860" y="2368050"/>
            <a:ext cx="54484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25" name="Image 24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8C1D86DD-5007-4D79-9A24-44B7732B237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296" y="3928289"/>
            <a:ext cx="53931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01028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 28">
            <a:extLst>
              <a:ext uri="{FF2B5EF4-FFF2-40B4-BE49-F238E27FC236}">
                <a16:creationId xmlns:a16="http://schemas.microsoft.com/office/drawing/2014/main" id="{C3FBA349-5E82-4296-B5FD-2BA497FC7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6827"/>
            <a:ext cx="12192000" cy="4572000"/>
          </a:xfrm>
          <a:prstGeom prst="rect">
            <a:avLst/>
          </a:prstGeom>
        </p:spPr>
      </p:pic>
      <p:pic>
        <p:nvPicPr>
          <p:cNvPr id="30" name="Image 29" descr="Une image contenant texte, reptile, dinosaure&#10;&#10;Description générée automatiquement">
            <a:extLst>
              <a:ext uri="{FF2B5EF4-FFF2-40B4-BE49-F238E27FC236}">
                <a16:creationId xmlns:a16="http://schemas.microsoft.com/office/drawing/2014/main" id="{A74FED66-859A-4BD9-9F07-727EC7DD1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040" y="3253370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1" name="Image 30" descr="Une image contenant texte, personne, homme&#10;&#10;Description générée automatiquement">
            <a:extLst>
              <a:ext uri="{FF2B5EF4-FFF2-40B4-BE49-F238E27FC236}">
                <a16:creationId xmlns:a16="http://schemas.microsoft.com/office/drawing/2014/main" id="{0B9ABB3C-5A97-458A-8EDE-EBF014F7D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069" y="2731602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2" name="Image 31" descr="Une image contenant texte&#10;&#10;Description générée automatiquement">
            <a:extLst>
              <a:ext uri="{FF2B5EF4-FFF2-40B4-BE49-F238E27FC236}">
                <a16:creationId xmlns:a16="http://schemas.microsoft.com/office/drawing/2014/main" id="{829E5001-97D6-4F3A-945A-A994FF5BD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476" y="3153778"/>
            <a:ext cx="53609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D9EB520E-6DF4-4CBD-918F-0CC993B143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41" y="2713370"/>
            <a:ext cx="53755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4" name="Image 33" descr="Une image contenant texte, extérieur&#10;&#10;Description générée automatiquement">
            <a:extLst>
              <a:ext uri="{FF2B5EF4-FFF2-40B4-BE49-F238E27FC236}">
                <a16:creationId xmlns:a16="http://schemas.microsoft.com/office/drawing/2014/main" id="{E2D9DB8E-A41E-4457-A834-4D67B37F11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693" y="2818742"/>
            <a:ext cx="54330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5" name="Image 3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D773B1F-3F1B-450E-A6BF-0E293A2336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2" y="5455567"/>
            <a:ext cx="54154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6" name="Image 35" descr="Une image contenant texte&#10;&#10;Description générée automatiquement">
            <a:extLst>
              <a:ext uri="{FF2B5EF4-FFF2-40B4-BE49-F238E27FC236}">
                <a16:creationId xmlns:a16="http://schemas.microsoft.com/office/drawing/2014/main" id="{5F25F8D2-4A80-4AE5-8F54-A95F76F5EF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10" y="4915567"/>
            <a:ext cx="53918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7" name="Image 36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727D71CF-332D-4417-A725-605B4EF30E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072" y="2925062"/>
            <a:ext cx="53917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8" name="Image 37" descr="Une image contenant texte, musique&#10;&#10;Description générée automatiquement">
            <a:extLst>
              <a:ext uri="{FF2B5EF4-FFF2-40B4-BE49-F238E27FC236}">
                <a16:creationId xmlns:a16="http://schemas.microsoft.com/office/drawing/2014/main" id="{5384E62C-3F59-4314-A1EB-C0971CE469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113" y="2728435"/>
            <a:ext cx="538331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39" name="Image 38" descr="Une image contenant texte, plante&#10;&#10;Description générée automatiquement">
            <a:extLst>
              <a:ext uri="{FF2B5EF4-FFF2-40B4-BE49-F238E27FC236}">
                <a16:creationId xmlns:a16="http://schemas.microsoft.com/office/drawing/2014/main" id="{00CED73B-89DE-4078-91D1-B093C1C6075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588" y="3051936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0" name="Image 39" descr="Une image contenant texte&#10;&#10;Description générée automatiquement">
            <a:extLst>
              <a:ext uri="{FF2B5EF4-FFF2-40B4-BE49-F238E27FC236}">
                <a16:creationId xmlns:a16="http://schemas.microsoft.com/office/drawing/2014/main" id="{38B6A395-425E-4D26-86BA-5385A396429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49" y="5301243"/>
            <a:ext cx="541502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1" name="Image 40" descr="Une image contenant texte, debout&#10;&#10;Description générée automatiquement">
            <a:extLst>
              <a:ext uri="{FF2B5EF4-FFF2-40B4-BE49-F238E27FC236}">
                <a16:creationId xmlns:a16="http://schemas.microsoft.com/office/drawing/2014/main" id="{52ED9A6F-4FA6-495F-9064-01540BA7E1E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746" y="2484756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2" name="Image 41" descr="Une image contenant texte, noir&#10;&#10;Description générée automatiquement">
            <a:extLst>
              <a:ext uri="{FF2B5EF4-FFF2-40B4-BE49-F238E27FC236}">
                <a16:creationId xmlns:a16="http://schemas.microsoft.com/office/drawing/2014/main" id="{FE632E59-D46C-4BA6-BB32-0489586CD5E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802" y="2548742"/>
            <a:ext cx="54084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3" name="Image 42" descr="Une image contenant texte&#10;&#10;Description générée automatiquement">
            <a:extLst>
              <a:ext uri="{FF2B5EF4-FFF2-40B4-BE49-F238E27FC236}">
                <a16:creationId xmlns:a16="http://schemas.microsoft.com/office/drawing/2014/main" id="{4D69F9B7-6099-443F-A793-2E5510F7CF4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033" y="3159000"/>
            <a:ext cx="542429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4" name="Image 43" descr="Une image contenant texte&#10;&#10;Description générée automatiquement">
            <a:extLst>
              <a:ext uri="{FF2B5EF4-FFF2-40B4-BE49-F238E27FC236}">
                <a16:creationId xmlns:a16="http://schemas.microsoft.com/office/drawing/2014/main" id="{3342DEFB-E864-48E1-BD62-A7655BA8B64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117" y="2713370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5" name="Image 4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F4F1699-5FBC-4E43-8EBB-4E0A79F0DC1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371" y="5301243"/>
            <a:ext cx="540000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6" name="Image 45" descr="Une image contenant texte&#10;&#10;Description générée automatiquement">
            <a:extLst>
              <a:ext uri="{FF2B5EF4-FFF2-40B4-BE49-F238E27FC236}">
                <a16:creationId xmlns:a16="http://schemas.microsoft.com/office/drawing/2014/main" id="{2720936F-8043-48F3-948D-D53524985FF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342" y="3159000"/>
            <a:ext cx="540827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9E585927-63CE-47B7-8849-A0E987A714E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201" y="3195062"/>
            <a:ext cx="540818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8" name="Image 47" descr="Une image contenant texte&#10;&#10;Description générée automatiquement">
            <a:extLst>
              <a:ext uri="{FF2B5EF4-FFF2-40B4-BE49-F238E27FC236}">
                <a16:creationId xmlns:a16="http://schemas.microsoft.com/office/drawing/2014/main" id="{F6F018C9-9244-4976-B283-64591804564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197" y="4439913"/>
            <a:ext cx="544843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  <p:pic>
        <p:nvPicPr>
          <p:cNvPr id="49" name="Image 48" descr="Une image contenant texte, nature&#10;&#10;Description générée automatiquement">
            <a:extLst>
              <a:ext uri="{FF2B5EF4-FFF2-40B4-BE49-F238E27FC236}">
                <a16:creationId xmlns:a16="http://schemas.microsoft.com/office/drawing/2014/main" id="{6EFE2EC6-F590-427E-B656-0B69254CFA5F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40" y="2675490"/>
            <a:ext cx="539314" cy="5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 prst="divot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6008731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0</Words>
  <Application>Microsoft Office PowerPoint</Application>
  <PresentationFormat>Grand écran</PresentationFormat>
  <Paragraphs>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Anael Yahi</dc:creator>
  <cp:lastModifiedBy>Anael Yahi</cp:lastModifiedBy>
  <cp:revision>13</cp:revision>
  <dcterms:created xsi:type="dcterms:W3CDTF">2021-01-22T18:36:19Z</dcterms:created>
  <dcterms:modified xsi:type="dcterms:W3CDTF">2021-01-23T01:08:31Z</dcterms:modified>
</cp:coreProperties>
</file>

<file path=docProps/thumbnail.jpeg>
</file>